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Institute of Electrical and Electronics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Computing Technology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Computer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Consumer Technology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National Institute of Standards and Technology</a:t>
                      </a:r>
                    </a:p>
                  </a:txBody>
                  <a:tcPr marL="9525" marR="9525" marT="9525" marB="0" anchor="ctr"/>
                </a:tc>
                <a:tc>
                  <a:txBody>
                    <a:bodyPr/>
                    <a:lstStyle/>
                    <a:p>
                      <a:pPr marL="91440" algn="l" fontAlgn="b"/>
                      <a:r>
                        <a:rPr lang="en-US" sz="1100" kern="1200" dirty="0">
                          <a:solidFill>
                            <a:schemeClr val="dk1"/>
                          </a:solidFill>
                          <a:latin typeface="+mn-lt"/>
                          <a:ea typeface="+mn-ea"/>
                          <a:cs typeface="+mn-cs"/>
                        </a:rPr>
                        <a:t>MIS Quarterly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Telecommunication Union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Information Systems Research</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243.45 Million in 2024, and is expected to reach USD 35443.43 Million by 2032. The market shows a steady CAGR of 91.66% from 2025 to 2032. Rapid innovation, supply-chain optimization, and growing remote-work and gaming demand drive the computer market, with incumbents and niche OEMs competing on performance, sustainability, and AI-enabled features; consolidation, component shortages mitigation, and modular designs shape dynamics, while edge computing, platform ecosystems, and subscription models underpin resilient, transformation-led growth and regulatory scrutiny.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Infrastructure: Widespread high-speed broadband, reliable power grids, and modern data centers enable efficient production, distribution, and cloud services for computers. Robust logistics, advanced manufacturing facilities, and interoperable standards reduce costs and accelerate innovation, allowing suppliers to scale, maintain quality, and respond swiftly to evolving enterprise and consumer computing needs globally.
Demand Drivers: Rising remote work, cloud adoption, AI workloads, gaming, and edge computing increase demand for powerful, energy-efficient computers. Consumer preferences for portability and performance, enterprise digital transformation, and expanding education and healthcare digitization stimulate upgrades. Competitive pricing, financing options, and software ecosystems further drive purchase cycles and market growth.</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Continuous processor and semiconductor innovation is the primary driver reshaping the computers market by enabling faster, more efficient devices for diverse use cases. Leading chipmakers such as Intel, AMD, Apple, NVIDIA, and Qualcomm deliver architectures that improve performance per watt, supporting demanding applications like content creation, scientific computing, gaming, and AI inference. These technological advances allow manufacturers to design thinner laptops and more capable desktops while extending battery life, thereby influencing purchasing preferences across consumer, education, and enterprise segments globally.
Software and platform optimization amplifies hardware advancements by unlocking capabilities and user experiences that drive computer upgrades. Operating system vendors and application developers optimize code for specific architectures, as seen with Apple optimizing macOS for its silicon and creative applications adopting accelerated libraries. Cloud providers and enterprise software integrate desktop virtualization and collaboration platforms that alter endpoint requirements. These software trends influence procurement, encouraging investments in devices capable of supporting modern development tools, immersive media workflows, and secure remote work.
Manufacturing and supply chain evolution critically influence computer availability and design choices, prompting firms to diversify sourcing and invest in resilient partnerships. Semiconductor foundries such as TSMC and Samsung, along with contract manufacturers like Foxconn and Pegatron, determine production pacing and feature availability. Companies respond by redesigning boards for component flexibility and by expanding assembly footprints to mitigate disruptions. These strategic shifts affect product roadmaps, encouraging modularity, easier repairability, and aftersales programs that inform buyer confidence and enterprise procurement strategies.
Shifting end user needs strongly drive computer product development, with remote work, hybrid learning, content creation, and gaming shaping form factors and feature priorities. Manufacturers tailor offerings from ultraportable notebooks to high performance workstations, while brands like Lenovo, Dell, HP, Apple, ASUS, and Razer emphasize durability, manageability, and thermals for audiences. Retail programs such as trade in and certified refurbished channels extend device lifecycles, and enterprise leasing and sustainability initiatives promote circular models that influence purchasing cycles and service strategies.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Advancements in Processor and Semiconductor Innovations Drive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Sustainability and circular design are reshaping computer demand as consumers and enterprises prioritize repairability, longevity, and responsible sourcing. Manufacturers such as Framework emphasize modular laptops that enable component replacement and upgrades, while Apple highlights recycled aluminum and cobalt in product materials. Major OEMs including Dell operate trade-in and closed-loop recycling programs to recover valuable materials. Regulatory pressures like Europe’s ecodesign requirements and repairability labeling compel designers to plan for disassembly, influencing procurement criteria across public and private sectors increasingly worldwide.
Corporate procurement strategies increasingly treat sustainability as a functional requirement, with ESG mandates steering IT purchasing toward repairable, upgradeable hardware. Vendors have responded with leasing and as-a-service offerings such as HP’s device services and certified refurbishment programs to extend lifecycle value. Public sector tenders often require supply chain transparency and end‑of‑life plans, prompting uptake of digital product passports and disclosure. These practices reduce lifetime environmental impact and shift value from lowest upfront price toward longer serviceability and refresh cycles globally.
Consumer repair culture, repair shops, and advocacy amplify demand for repairable designs, expanding options outside OEM channels. iFixit publishes teardown guides and repairability scores, while Framework and other vendors sell replacement modules directly to users. Right-to-repair campaigns and legislation have pressured companies to supply spare parts and documentation, prompting programs like Apple’s self service repair. These developments empower consumers to extend device lifespans and reduce e-waste, shifting purchase and upgrade behavior across many user groups and influence brand reputation decisions.
Material innovation and responsible manufacturing practices drive product differentiation as companies adopt recycled metals and reclaimed components to meet sustainability commitments. Dell integrates ocean‑bound plastics into device casings, while Apple emphasizes recycled rare earth elements and reclaimed aluminum in models. Industry coalitions and standards bodies promote transparency through ecolabels, supply chain audits, certifications, motivating OEMs to verify sources and train suppliers. These changes reshape sourcing and design, aligning procurement decisions with corporate social responsibility and consumer expectations for ethical products.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Sustainability and Circular Design Transform Computer Purchasing Decisions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Supply chain concentration and semiconductor shortages create major constraints for the computer market. Critical chip fabrication capacity is concentrated in a few foundries, causing disruptions when regional incidents occur. Manufacturers like Apple, Dell, and HP must navigate limited component availability and extended lead times, impacting product release schedules and customization options. Logistics bottlenecks, port congestion, and fluctuating freight costs further hinder inventory replenishment. These vulnerabilities force vendors to prioritize high-margin systems and delay lower-tier product launches, affecting customer choice, pricing.
Rapid technological obsolescence challenges manufacturers and enterprises as frequent platform changes shorten useful life and raise total cost of ownership. New processor and graphics architectures from vendors such as Intel, AMD, and NVIDIA render older systems less capable for contemporary workloads, complicating IT refresh planning across organizations. Software ecosystems and driver support often lag on legacy hardware, reducing compatibility. Additionally, consumer expectations for thin, lightweight designs limit modularity, making repairs and component upgrades more difficult and increasing electronic waste concerns.
Escalating cybersecurity threats pose a significant restraint, as sophisticated attacks target devices, firmware, and supply chains, undermining trust in computer systems. Incidents like the SolarWinds compromise and firmware backdoors highlight risks across vendor ecosystems, prompting stricter procurement scrutiny by enterprises and governments. Ransomware and advanced persistent threats disrupt operations and require continuous investment in vulnerability management and incident response. Small form factor devices and IoT peripherals increase attack surface, challenging manufacturers to balance performance, cost and security in product design.
Regulatory fragmentation and trade restrictions limit market access and complicate product roadmaps, creating a major challenge for computer manufacturers. Export controls on advanced semiconductor technology and restrictions targeting particular countries force firms to reengineer supply chains and create regional product variants. Data localization rules and varying privacy regimes affect device configuration and sales across jurisdictions. Environmental mandates and right to repair laws push vendors to redesign hardware and expand support services, increasing compliance burdens and operational complexity for global companies.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Concentration and Component Shortages Restraining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7548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7548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7548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and sells personal computers under the Mac portfolio, spanning desktop and notebook systems built on in‑house Apple silicon. In the computers market, the company focuses on performance per watt, tight hardware–software integration, and interoperability across devices and services. Recent updates introduced M‑series chips, expanded AI features through Apple Intelligence, and refreshed professional notebooks and desktops. Distribution combines direct online channels, retail stores, and authorized resellers across major regions. Manufacturing is outsourced with a multi‑country footprint, supporting supply chain resilience. Strategy emphasizes ecosystem retention, vertical integration, and silicon roadmaps to address consumer, education, and enterprise computing workloads.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flagship notebook line for professional workloads, built around Apple silicon chips that balance high performance and power efficiency. It features advanced displays, long battery life, unified memory architecture, and macOS optimizations for creative, scientific, and software development tasks, integrating seamlessly with iCloud and other Apple services.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